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8" r:id="rId2"/>
    <p:sldId id="269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0E49AA-241C-E01F-443C-17362FDD1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5A6509-4B69-0A6D-15EC-7ACDE1715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63B481-0FA8-DBED-9733-70D11E936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4AA53-1651-41DF-8E20-2D41DFA60E7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0260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34904-3C28-BDE3-23C7-1B064B915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38C31-44A7-E675-F88E-705705D9B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B6F458-E142-6078-ED92-DCBDB3C2B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6B20D-8E3B-45A3-82C9-2E6B3985BE5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5574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1FDA24-F675-5A53-7294-62D3C65F6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E86286-947D-C187-3C66-C6F35B812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CCF19-4116-8796-79D8-F353A3303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03AB5-B147-4E4C-BB1B-B6D1207D46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39119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8937F5-AA98-1178-2E0C-837A96BF7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CA4FE-720C-EAC9-E2B7-45182BE0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B7F1B-7C49-1A23-EE86-E8FAF1925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3D81F-0713-48B7-BD92-3CEC572D0D6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21101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473C7C-E259-E022-7FCB-CD342D936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AA0D58-3497-6923-8E66-99E8F18F2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E7FE8-24C4-38B2-644F-36B4BCEA1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16A37-BE9E-4F04-867C-90AB613D5C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22818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E7F3F43-2A7F-0124-3B80-CE2B4BD33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C13CC0-CA24-91AF-8612-B7E107589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0C355C-7BD2-70A6-7C3E-C32CB53AE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85FC9-E056-4166-A2AC-3C5A4D7A7D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10693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2B45730-B7E3-0869-59C4-0D1ACCAF1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FBE3D65-0F11-7C44-2625-F69B6E684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DC6D275-8C58-BC2D-E784-DFCD2C264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A57A1-4BA4-48F0-8F4B-019B74C8C7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92301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33DAB1C-7733-9769-76B0-73A701616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B2F580B-970E-4ED5-31D8-CD288459D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7109482-ABB4-2850-D160-A5608CBA0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E4A04-525D-492E-A50D-7DC91AE2B0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00052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181F209-C1C9-7481-3331-EA9CBB99F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E945C43-0792-DFCA-F64D-1E2D33192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30C6923-C0AF-70AC-4332-08FF8BF2D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2A913-FBC4-4AE8-9D6C-68D87F68B15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9138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02F26D5-12FE-A915-8D3A-9D6272EB5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84A4E21-EC71-FD08-95CA-D74FB7119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3A0E8A-6C66-C595-48AD-181721C7A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642C4-CCA7-43AC-97D1-D102DA5946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38534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FC30696-406E-41AF-844D-328BCD5CE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A69E2B-D1AD-7DD6-FE21-9F2B2C36A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6A98C5-6705-CDD1-ABE6-21D16B15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6F0E2-A4C4-4CEC-8287-BFB23F2F68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2520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F090010-8DD8-DF1C-F3FA-E1AA7F1E2C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E45B72B-E2C3-4E2A-15E5-32790F69C6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D1405-A905-4172-9FA3-B40793810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A3399-AABF-E728-05F5-BFBCBFCB23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FF638-0110-98C2-466B-220038212D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B6DCA-BE82-45C9-B7FF-83AE3D3DA2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CBFE2B02-6D45-F7D5-4A0D-714065ED74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908050"/>
            <a:ext cx="8610600" cy="5329262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When wise men came seeking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for Jesus from far,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With rich gifts to greet him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and led by a star,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They found in a stable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the </a:t>
            </a:r>
            <a:r>
              <a:rPr lang="en-US" altLang="en-US" sz="4300" dirty="0" err="1"/>
              <a:t>Saviour</a:t>
            </a:r>
            <a:r>
              <a:rPr lang="en-US" altLang="en-US" sz="4300" dirty="0"/>
              <a:t> of men,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A manger his cradle,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so poor was he then.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>
            <a:extLst>
              <a:ext uri="{FF2B5EF4-FFF2-40B4-BE49-F238E27FC236}">
                <a16:creationId xmlns:a16="http://schemas.microsoft.com/office/drawing/2014/main" id="{CE557CB0-86A9-23E6-E28E-C5C0A0A11A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08163" y="620713"/>
            <a:ext cx="8575675" cy="5111750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Though laid in a manger,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he came from a throne,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earth though a stranger,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in Heaven he was known.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How lowly, how gracious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his coming to earth!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His love my love kindles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to joy in his birth.</a:t>
            </a:r>
          </a:p>
        </p:txBody>
      </p:sp>
      <p:sp>
        <p:nvSpPr>
          <p:cNvPr id="3075" name="TextBox 4">
            <a:extLst>
              <a:ext uri="{FF2B5EF4-FFF2-40B4-BE49-F238E27FC236}">
                <a16:creationId xmlns:a16="http://schemas.microsoft.com/office/drawing/2014/main" id="{5074B9D9-6571-32A1-A0AD-A60015A95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0213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When wise men came seeking for Jesus from afar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Words: Richard Slater (1854-1939), alt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/>
              <a:t>© The General of the Salvation Army</a:t>
            </a:r>
            <a:endParaRPr lang="en-AU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116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92. When wise men came seeking </dc:title>
  <dc:creator>E. Langley Smith</dc:creator>
  <cp:lastModifiedBy>Narelle Wheaton</cp:lastModifiedBy>
  <cp:revision>6</cp:revision>
  <dcterms:created xsi:type="dcterms:W3CDTF">2001-02-20T13:35:10Z</dcterms:created>
  <dcterms:modified xsi:type="dcterms:W3CDTF">2023-06-08T02:09:34Z</dcterms:modified>
</cp:coreProperties>
</file>